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07" r:id="rId11"/>
    <p:sldId id="308" r:id="rId12"/>
    <p:sldId id="302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312" r:id="rId25"/>
    <p:sldId id="272" r:id="rId26"/>
    <p:sldId id="266" r:id="rId27"/>
    <p:sldId id="268" r:id="rId28"/>
    <p:sldId id="269" r:id="rId29"/>
    <p:sldId id="285" r:id="rId30"/>
    <p:sldId id="310" r:id="rId31"/>
    <p:sldId id="314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9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6"/>
        <p:sld r:id="rId27"/>
        <p:sld r:id="rId28"/>
        <p:sld r:id="rId29"/>
        <p:sld r:id="rId30"/>
      </p:sldLst>
    </p:custShow>
    <p:custShow name="Sponsor Slides" id="1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74784" autoAdjust="0"/>
  </p:normalViewPr>
  <p:slideViewPr>
    <p:cSldViewPr snapToGrid="0">
      <p:cViewPr varScale="1">
        <p:scale>
          <a:sx n="81" d="100"/>
          <a:sy n="81" d="100"/>
        </p:scale>
        <p:origin x="145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introduced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	- Incorporated APIs common to .NET Framework &amp; Xamarin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- ~5k 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Lifetime Types</a:t>
            </a:r>
            <a:endParaRPr lang="en-US" b="0" u="none" dirty="0"/>
          </a:p>
          <a:p>
            <a:pPr marL="228600" indent="-228600">
              <a:buAutoNum type="arabicPeriod"/>
            </a:pPr>
            <a:r>
              <a:rPr lang="en-US" b="0" u="none" dirty="0"/>
              <a:t>Transient</a:t>
            </a:r>
          </a:p>
          <a:p>
            <a:pPr marL="228600" indent="-228600">
              <a:buAutoNum type="arabicPeriod"/>
            </a:pPr>
            <a:r>
              <a:rPr lang="en-US" b="0" u="none" dirty="0"/>
              <a:t>Scoped</a:t>
            </a:r>
          </a:p>
          <a:p>
            <a:pPr marL="228600" indent="-228600">
              <a:buAutoNum type="arabicPeriod"/>
            </a:pPr>
            <a:r>
              <a:rPr lang="en-US" b="0" u="none" dirty="0"/>
              <a:t>Singleton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7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3. Café Plan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.NET Core </a:t>
            </a:r>
            <a:r>
              <a:rPr lang="en-US" b="0" u="none" dirty="0">
                <a:sym typeface="Wingdings" panose="05000000000000000000" pitchFamily="2" charset="2"/>
              </a:rPr>
              <a:t> build-up</a:t>
            </a:r>
          </a:p>
          <a:p>
            <a:pPr marL="171450" indent="-171450">
              <a:buFontTx/>
              <a:buChar char="-"/>
            </a:pPr>
            <a:r>
              <a:rPr lang="en-US" b="0" u="none" dirty="0">
                <a:sym typeface="Wingdings" panose="05000000000000000000" pitchFamily="2" charset="2"/>
              </a:rPr>
              <a:t>.NET Framework </a:t>
            </a:r>
            <a:r>
              <a:rPr lang="en-US" b="0" u="none">
                <a:sym typeface="Wingdings" panose="05000000000000000000" pitchFamily="2" charset="2"/>
              </a:rPr>
              <a:t> tear-down</a:t>
            </a:r>
            <a:endParaRPr lang="en-US" b="0" u="none" dirty="0"/>
          </a:p>
          <a:p>
            <a:pPr marL="0" indent="0">
              <a:buFontTx/>
              <a:buNone/>
            </a:pPr>
            <a:endParaRPr lang="en-US" b="1" u="sng" dirty="0"/>
          </a:p>
          <a:p>
            <a:pPr marL="0" indent="0">
              <a:buFontTx/>
              <a:buNone/>
            </a:pPr>
            <a:r>
              <a:rPr lang="en-US" b="1" u="sng" dirty="0"/>
              <a:t>4. 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CSPROJ, NuGet,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bit.ly/2llz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endParaRPr lang="en-US" dirty="0"/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>
                <a:hlinkClick r:id="rId3"/>
              </a:rPr>
              <a:t>bit</a:t>
            </a:r>
            <a:r>
              <a:rPr lang="en-US" b="1" dirty="0">
                <a:hlinkClick r:id="rId3"/>
              </a:rPr>
              <a:t>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38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AB615-3E48-4361-A07B-DFDDFA81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8389"/>
            <a:ext cx="5709528" cy="4836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/>
          <p:nvPr/>
        </p:nvCxnSpPr>
        <p:spPr>
          <a:xfrm flipH="1">
            <a:off x="1926077" y="2752928"/>
            <a:ext cx="4560448" cy="12840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1925367" y="2076687"/>
            <a:ext cx="4465705" cy="5288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3748</TotalTime>
  <Words>1471</Words>
  <Application>Microsoft Office PowerPoint</Application>
  <PresentationFormat>Widescreen</PresentationFormat>
  <Paragraphs>428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2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PowerPoint Presentation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656</cp:revision>
  <dcterms:created xsi:type="dcterms:W3CDTF">2016-07-13T16:00:36Z</dcterms:created>
  <dcterms:modified xsi:type="dcterms:W3CDTF">2018-01-09T15:06:13Z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